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6.jpg" ContentType="image/png"/>
  <Override PartName="/ppt/media/image17.jpg" ContentType="image/png"/>
  <Override PartName="/ppt/media/image18.jpg" ContentType="image/png"/>
  <Override PartName="/ppt/media/image20.jpg" ContentType="image/png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1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4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55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6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12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4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5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8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4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7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2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6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2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1D4E-7208-493F-A179-682824D6556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D12B58-11C7-42DF-AC38-460E978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8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105" y="946484"/>
            <a:ext cx="10491537" cy="79091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Bahnschrift SemiCondensed" panose="020B0502040204020203" pitchFamily="34" charset="0"/>
              </a:rPr>
              <a:t>«По страницам истории </a:t>
            </a:r>
            <a:r>
              <a:rPr lang="ru-RU" dirty="0" smtClean="0">
                <a:latin typeface="Bahnschrift SemiCondensed" panose="020B0502040204020203" pitchFamily="34" charset="0"/>
              </a:rPr>
              <a:t>школы</a:t>
            </a:r>
            <a:r>
              <a:rPr lang="en-US" dirty="0" smtClean="0">
                <a:latin typeface="Bahnschrift SemiCondensed" panose="020B0502040204020203" pitchFamily="34" charset="0"/>
              </a:rPr>
              <a:t> 2</a:t>
            </a:r>
            <a:r>
              <a:rPr lang="ru-RU" dirty="0" smtClean="0">
                <a:latin typeface="Bahnschrift SemiCondensed" panose="020B0502040204020203" pitchFamily="34" charset="0"/>
              </a:rPr>
              <a:t>»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26" y="2002098"/>
            <a:ext cx="9008645" cy="428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23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978" y="439626"/>
            <a:ext cx="2773159" cy="763532"/>
          </a:xfrm>
        </p:spPr>
        <p:txBody>
          <a:bodyPr/>
          <a:lstStyle/>
          <a:p>
            <a:r>
              <a:rPr lang="ru-RU" dirty="0" smtClean="0">
                <a:latin typeface="Bahnschrift SemiBold" panose="020B0502040204020203" pitchFamily="34" charset="0"/>
              </a:rPr>
              <a:t>1980-1990гг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8" y="1114926"/>
            <a:ext cx="3196521" cy="25346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8" y="3997666"/>
            <a:ext cx="5668502" cy="2499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16" y="1589797"/>
            <a:ext cx="4968542" cy="43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568" y="567963"/>
            <a:ext cx="3507623" cy="763532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" panose="020B0502040204020203" pitchFamily="34" charset="0"/>
              </a:rPr>
              <a:t>1990-2000гг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69" y="1957138"/>
            <a:ext cx="4652648" cy="3136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08" y="1234490"/>
            <a:ext cx="2990850" cy="458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7495" y="583621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Лушина Елена Эдуардовна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8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978" y="407542"/>
            <a:ext cx="3182233" cy="843743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" panose="020B0502040204020203" pitchFamily="34" charset="0"/>
              </a:rPr>
              <a:t>2000-2010гг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28" y="1109757"/>
            <a:ext cx="3808464" cy="2538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1251285"/>
            <a:ext cx="3433010" cy="2574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1474" y="3902513"/>
            <a:ext cx="26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ahnschrift SemiBold" panose="020B0502040204020203" pitchFamily="34" charset="0"/>
              </a:rPr>
              <a:t>Галкина Людмила Викторовна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96" y="3902513"/>
            <a:ext cx="3147953" cy="2394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81" y="3978093"/>
            <a:ext cx="3371344" cy="23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4863" y="431605"/>
            <a:ext cx="2749096" cy="667279"/>
          </a:xfrm>
        </p:spPr>
        <p:txBody>
          <a:bodyPr/>
          <a:lstStyle/>
          <a:p>
            <a:r>
              <a:rPr lang="ru-RU" dirty="0" smtClean="0">
                <a:latin typeface="Bahnschrift SemiBold" panose="020B0502040204020203" pitchFamily="34" charset="0"/>
              </a:rPr>
              <a:t>2010-2022гг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23" y="1098884"/>
            <a:ext cx="4185130" cy="2663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1098884"/>
            <a:ext cx="4732688" cy="2659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3998494"/>
            <a:ext cx="3801979" cy="2452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70" y="3998494"/>
            <a:ext cx="3914987" cy="25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3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051" y="449179"/>
            <a:ext cx="3775791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Викторина!</a:t>
            </a:r>
            <a:endParaRPr lang="ru-RU" sz="44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192" y="1812758"/>
            <a:ext cx="8915400" cy="3777622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 какой улице находилось двухэтажное деревянное здание школы 2?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ул. Циолковского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ул. Галкина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ул. Ситнова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Г) ул. Просвещенская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276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517" y="1588169"/>
            <a:ext cx="8915400" cy="3777622"/>
          </a:xfrm>
        </p:spPr>
        <p:txBody>
          <a:bodyPr/>
          <a:lstStyle/>
          <a:p>
            <a:pPr lvl="0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каком году Школа переводится в новое здание на переулок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Жуковского?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1929гг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1931гг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1930гг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Г) 1945гг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6580" y="1652337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Как помогали учащиеся школы во время ВОВ?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Школьники с учителями расчищали рельсы от снега.</a:t>
            </a:r>
          </a:p>
          <a:p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Многие учителя и выпускники ушли на фронт.</a:t>
            </a:r>
          </a:p>
          <a:p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Все учителя и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ученики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9-10 классов были направлены на 2 месяца в Ильино на рытье противотанковых рвов.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9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1065" y="1499937"/>
            <a:ext cx="8915400" cy="3777622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честь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скольки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погибших выпускников школы во время ВОВ установлена стела во дворе школы?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23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54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Г) 76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Д) 110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3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916113" y="1708150"/>
            <a:ext cx="8915400" cy="3778250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Кто был директором школы после ВОВ?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Яшанина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Федосья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Григорьевна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Изольда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Извицкая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Махалова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Капитолина Григорьевна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9116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7001" y="1868905"/>
            <a:ext cx="8915400" cy="3777622"/>
          </a:xfrm>
        </p:spPr>
        <p:txBody>
          <a:bodyPr/>
          <a:lstStyle/>
          <a:p>
            <a:pPr lvl="0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каком году директором стал Виноградов Михаил Иванович?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1950гг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1948гг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1953гг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0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460" y="432921"/>
            <a:ext cx="5746823" cy="835722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latin typeface="Bahnschrift" panose="020B0502040204020203" pitchFamily="34" charset="0"/>
              </a:rPr>
              <a:t>Чуть-чуть истории.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1" y="1268643"/>
            <a:ext cx="5287478" cy="4130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6" y="3579527"/>
            <a:ext cx="4183982" cy="2957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93" y="3598092"/>
            <a:ext cx="4408974" cy="29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497" y="1740568"/>
            <a:ext cx="8915400" cy="3777622"/>
          </a:xfrm>
        </p:spPr>
        <p:txBody>
          <a:bodyPr/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7. В каком году в школе вводится профильное обучение?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1955гг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1969гг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1960гг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0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149" y="1957137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Что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такое КЮФ?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Клуб Юных Физиков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Каюта Южных Форм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Конец Юга Фронта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6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9296" y="1876926"/>
            <a:ext cx="8915400" cy="377762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Кто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из учителей в 1991 году стал учителем года России?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Трофимова Людмила Анатольевна.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Пигалицын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Лев Васильевич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Верхолаз Александра Андреевна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72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107" y="1868905"/>
            <a:ext cx="8915400" cy="377762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какого года директором школы является Лушина Елена Эдуардовна?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с 1997гг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с 2000гг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с 2010гг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60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8770" y="1732547"/>
            <a:ext cx="8915400" cy="377762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каком году школа отметила своё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90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летие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А) 2000гг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Б) 2010гг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В) 2021гг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6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695" y="1602677"/>
            <a:ext cx="10972800" cy="187043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СПАСИБО ЗА ВНИМАНИЕ!</a:t>
            </a:r>
            <a:endParaRPr lang="ru-RU" sz="5400" b="1" i="1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29" y="2470484"/>
            <a:ext cx="3837604" cy="41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030" y="503794"/>
            <a:ext cx="3230359" cy="6993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Bahnschrift SemiBold" panose="020B0502040204020203" pitchFamily="34" charset="0"/>
              </a:rPr>
              <a:t>1930-1940гг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9" y="1630813"/>
            <a:ext cx="3505200" cy="2495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5" y="1630813"/>
            <a:ext cx="3834062" cy="254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987" y="4178172"/>
            <a:ext cx="201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" panose="020B0502040204020203" pitchFamily="34" charset="0"/>
              </a:rPr>
              <a:t>1930</a:t>
            </a:r>
            <a:endParaRPr lang="ru-RU" sz="2800" dirty="0">
              <a:latin typeface="Bahnschrift SemiBol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5874" y="4207476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" panose="020B0502040204020203" pitchFamily="34" charset="0"/>
              </a:rPr>
              <a:t>1931</a:t>
            </a:r>
            <a:endParaRPr lang="ru-RU" sz="2800" dirty="0">
              <a:latin typeface="Bahnschrift SemiBol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62" y="3056892"/>
            <a:ext cx="3962400" cy="2824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7030" y="5881281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" panose="020B0502040204020203" pitchFamily="34" charset="0"/>
              </a:rPr>
              <a:t>1935</a:t>
            </a:r>
            <a:endParaRPr lang="ru-RU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6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473" y="519836"/>
            <a:ext cx="3134107" cy="66727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Bahnschrift SemiBold" panose="020B0502040204020203" pitchFamily="34" charset="0"/>
              </a:rPr>
              <a:t>1940-1950гг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3" y="1378535"/>
            <a:ext cx="4713956" cy="334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69" y="737553"/>
            <a:ext cx="2356351" cy="32168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766712" y="4074696"/>
            <a:ext cx="261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Bahnschrift SemiBold" panose="020B0502040204020203" pitchFamily="34" charset="0"/>
              </a:rPr>
              <a:t>Махалова</a:t>
            </a:r>
            <a:r>
              <a:rPr lang="ru-RU" dirty="0">
                <a:latin typeface="Bahnschrift SemiBold" panose="020B0502040204020203" pitchFamily="34" charset="0"/>
              </a:rPr>
              <a:t> Капитолина Григорьевна</a:t>
            </a:r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33" y="2283167"/>
            <a:ext cx="3184481" cy="42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609" y="407542"/>
            <a:ext cx="2652843" cy="819679"/>
          </a:xfrm>
        </p:spPr>
        <p:txBody>
          <a:bodyPr/>
          <a:lstStyle/>
          <a:p>
            <a:r>
              <a:rPr lang="ru-RU" dirty="0">
                <a:latin typeface="Bahnschrift SemiBold" panose="020B0502040204020203" pitchFamily="34" charset="0"/>
              </a:rPr>
              <a:t>1940-1950гг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65" y="1036315"/>
            <a:ext cx="4265330" cy="241433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9" y="1796814"/>
            <a:ext cx="2898275" cy="1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23505" y="60477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Виноградов </a:t>
            </a:r>
            <a:r>
              <a:rPr lang="ru-RU" b="1" dirty="0" smtClean="0"/>
              <a:t>М.И.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52" y="3162658"/>
            <a:ext cx="2171700" cy="29965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75438" y="6159223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Директор </a:t>
            </a:r>
            <a:endParaRPr lang="ru-RU" b="1" dirty="0" smtClean="0"/>
          </a:p>
          <a:p>
            <a:pPr algn="ctr"/>
            <a:r>
              <a:rPr lang="ru-RU" b="1" dirty="0" err="1" smtClean="0"/>
              <a:t>Жинкина</a:t>
            </a:r>
            <a:r>
              <a:rPr lang="ru-RU" b="1" dirty="0" smtClean="0"/>
              <a:t> </a:t>
            </a:r>
            <a:r>
              <a:rPr lang="ru-RU" b="1" dirty="0"/>
              <a:t>Тамара Васильевна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47" y="1036315"/>
            <a:ext cx="2012087" cy="340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1" y="3064321"/>
            <a:ext cx="2141621" cy="2855495"/>
          </a:xfrm>
        </p:spPr>
      </p:pic>
      <p:sp>
        <p:nvSpPr>
          <p:cNvPr id="11" name="TextBox 10"/>
          <p:cNvSpPr txBox="1"/>
          <p:nvPr/>
        </p:nvSpPr>
        <p:spPr>
          <a:xfrm>
            <a:off x="9405647" y="4492068"/>
            <a:ext cx="224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hnschrift SemiBold" panose="020B0502040204020203" pitchFamily="34" charset="0"/>
              </a:rPr>
              <a:t>Изольда </a:t>
            </a:r>
            <a:r>
              <a:rPr lang="ru-RU" dirty="0" err="1">
                <a:latin typeface="Bahnschrift SemiBold" panose="020B0502040204020203" pitchFamily="34" charset="0"/>
              </a:rPr>
              <a:t>Извицкая</a:t>
            </a:r>
            <a:endParaRPr lang="ru-RU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852" y="495773"/>
            <a:ext cx="2869412" cy="755511"/>
          </a:xfrm>
        </p:spPr>
        <p:txBody>
          <a:bodyPr/>
          <a:lstStyle/>
          <a:p>
            <a:r>
              <a:rPr lang="ru-RU" dirty="0" smtClean="0">
                <a:latin typeface="Bahnschrift SemiBold" panose="020B0502040204020203" pitchFamily="34" charset="0"/>
              </a:rPr>
              <a:t>1950-1960гг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65" y="1302504"/>
            <a:ext cx="5974756" cy="4245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73" y="1401765"/>
            <a:ext cx="2252663" cy="391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509" y="5456322"/>
            <a:ext cx="41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Верхолаз </a:t>
            </a:r>
            <a:endParaRPr lang="ru-RU" b="1" dirty="0" smtClean="0"/>
          </a:p>
          <a:p>
            <a:pPr algn="ctr"/>
            <a:r>
              <a:rPr lang="ru-RU" b="1" dirty="0" smtClean="0"/>
              <a:t>Александра </a:t>
            </a:r>
            <a:r>
              <a:rPr lang="ru-RU" b="1" dirty="0"/>
              <a:t>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02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189" y="351394"/>
            <a:ext cx="3182232" cy="9399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1961-1970гг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81" y="962525"/>
            <a:ext cx="4509297" cy="34692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" y="3477459"/>
            <a:ext cx="4444466" cy="3122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21" y="3373858"/>
            <a:ext cx="3696880" cy="33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588" y="455668"/>
            <a:ext cx="2909517" cy="715406"/>
          </a:xfrm>
        </p:spPr>
        <p:txBody>
          <a:bodyPr/>
          <a:lstStyle/>
          <a:p>
            <a:r>
              <a:rPr lang="ru-RU" b="1" dirty="0"/>
              <a:t>1961-1970гг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0" y="636170"/>
            <a:ext cx="3732463" cy="2799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09" y="3727018"/>
            <a:ext cx="2927684" cy="2304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 b="1612"/>
          <a:stretch/>
        </p:blipFill>
        <p:spPr>
          <a:xfrm>
            <a:off x="4907816" y="1299411"/>
            <a:ext cx="2482766" cy="3579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7922" y="5007644"/>
            <a:ext cx="290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Пигалицын Лев Васильевич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98" y="1299411"/>
            <a:ext cx="2562225" cy="4029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2420" y="5454316"/>
            <a:ext cx="250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Балашова Нина Тимофеевна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0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526" y="559942"/>
            <a:ext cx="3102022" cy="803637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" panose="020B0502040204020203" pitchFamily="34" charset="0"/>
              </a:rPr>
              <a:t>1970-1980гг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15" y="1230897"/>
            <a:ext cx="4356852" cy="26977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7" y="4150294"/>
            <a:ext cx="10058400" cy="2343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79" y="1209546"/>
            <a:ext cx="3625516" cy="2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68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</TotalTime>
  <Words>165</Words>
  <Application>Microsoft Office PowerPoint</Application>
  <PresentationFormat>Широкоэкранный</PresentationFormat>
  <Paragraphs>89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Bahnschrift</vt:lpstr>
      <vt:lpstr>Bahnschrift SemiBold</vt:lpstr>
      <vt:lpstr>Bahnschrift SemiCondensed</vt:lpstr>
      <vt:lpstr>Century Gothic</vt:lpstr>
      <vt:lpstr>Segoe Print</vt:lpstr>
      <vt:lpstr>Wingdings 3</vt:lpstr>
      <vt:lpstr>Легкий дым</vt:lpstr>
      <vt:lpstr>«По страницам истории школы 2»</vt:lpstr>
      <vt:lpstr>Чуть-чуть истории. </vt:lpstr>
      <vt:lpstr>1930-1940гг</vt:lpstr>
      <vt:lpstr>1940-1950гг</vt:lpstr>
      <vt:lpstr>1940-1950гг</vt:lpstr>
      <vt:lpstr>1950-1960гг</vt:lpstr>
      <vt:lpstr>1961-1970гг </vt:lpstr>
      <vt:lpstr>1961-1970гг</vt:lpstr>
      <vt:lpstr>1970-1980гг</vt:lpstr>
      <vt:lpstr>1980-1990гг</vt:lpstr>
      <vt:lpstr>1990-2000гг</vt:lpstr>
      <vt:lpstr>2000-2010гг</vt:lpstr>
      <vt:lpstr>2010-2022гг</vt:lpstr>
      <vt:lpstr>Викторина!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страницам истории школы. Начало»</dc:title>
  <dc:creator>Пользователь Windows</dc:creator>
  <cp:lastModifiedBy>Пользователь Windows</cp:lastModifiedBy>
  <cp:revision>31</cp:revision>
  <dcterms:created xsi:type="dcterms:W3CDTF">2022-05-30T07:43:02Z</dcterms:created>
  <dcterms:modified xsi:type="dcterms:W3CDTF">2022-05-31T07:51:55Z</dcterms:modified>
</cp:coreProperties>
</file>