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730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17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3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7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57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1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083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27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4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56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31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4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1C644-21D5-4C1B-868A-524E9F16418E}" type="datetimeFigureOut">
              <a:rPr lang="ru-RU" smtClean="0"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99F2F-EDB0-4FB5-B03D-52EA7C8D7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6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27339"/>
              </p:ext>
            </p:extLst>
          </p:nvPr>
        </p:nvGraphicFramePr>
        <p:xfrm>
          <a:off x="106533" y="-2"/>
          <a:ext cx="11969854" cy="6859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7496"/>
                <a:gridCol w="4338421"/>
                <a:gridCol w="2072873"/>
                <a:gridCol w="2271064"/>
              </a:tblGrid>
              <a:tr h="471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Предметная область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предмет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Уровень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часов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9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Русский язык и литература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Русский язык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2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Литература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Иностранные языки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Иностранный язык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3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8917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Математика и информатика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Алгебра и начала </a:t>
                      </a:r>
                      <a:r>
                        <a:rPr lang="ru-RU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МА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061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Геометрия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04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Вероятность и статистика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Б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Информатика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617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Естественнонаучные предметы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</a:rPr>
                        <a:t>Физика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У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Химия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Биология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Общественно-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научные предметы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История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Обществознание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География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Б</a:t>
                      </a:r>
                      <a:endParaRPr lang="ru-RU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Физическая культура, </a:t>
                      </a:r>
                      <a:r>
                        <a:rPr lang="ru-RU" sz="2000" dirty="0" smtClean="0">
                          <a:effectLst/>
                        </a:rPr>
                        <a:t>ОБЖ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Физическая культура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ОБЖ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Б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Индивидуальный  проект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924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Максимально допустимая недельная нагрузка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34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037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Широкоэкранный</PresentationFormat>
  <Paragraphs>62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</cp:revision>
  <dcterms:created xsi:type="dcterms:W3CDTF">2024-03-25T18:00:09Z</dcterms:created>
  <dcterms:modified xsi:type="dcterms:W3CDTF">2024-03-25T18:01:00Z</dcterms:modified>
</cp:coreProperties>
</file>