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7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C691-BB8D-4A75-BC5F-6B213807594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E941-73B9-4F3C-9630-FD8FBC8E2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09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C691-BB8D-4A75-BC5F-6B213807594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E941-73B9-4F3C-9630-FD8FBC8E2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3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C691-BB8D-4A75-BC5F-6B213807594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E941-73B9-4F3C-9630-FD8FBC8E2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00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C691-BB8D-4A75-BC5F-6B213807594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E941-73B9-4F3C-9630-FD8FBC8E2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25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C691-BB8D-4A75-BC5F-6B213807594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E941-73B9-4F3C-9630-FD8FBC8E2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89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C691-BB8D-4A75-BC5F-6B213807594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E941-73B9-4F3C-9630-FD8FBC8E2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52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C691-BB8D-4A75-BC5F-6B213807594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E941-73B9-4F3C-9630-FD8FBC8E2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9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C691-BB8D-4A75-BC5F-6B213807594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E941-73B9-4F3C-9630-FD8FBC8E2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90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C691-BB8D-4A75-BC5F-6B213807594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E941-73B9-4F3C-9630-FD8FBC8E2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28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C691-BB8D-4A75-BC5F-6B213807594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E941-73B9-4F3C-9630-FD8FBC8E2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8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C691-BB8D-4A75-BC5F-6B213807594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E941-73B9-4F3C-9630-FD8FBC8E2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87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4C691-BB8D-4A75-BC5F-6B213807594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E941-73B9-4F3C-9630-FD8FBC8E26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60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62759"/>
          </a:xfrm>
        </p:spPr>
        <p:txBody>
          <a:bodyPr>
            <a:noAutofit/>
          </a:bodyPr>
          <a:lstStyle/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2"/>
          <a:ext cx="12192001" cy="6857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9269"/>
                <a:gridCol w="4388452"/>
                <a:gridCol w="1691067"/>
                <a:gridCol w="2313213"/>
              </a:tblGrid>
              <a:tr h="4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Предметная область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Учебный предмет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часов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3662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Русский язык и литература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66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66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Иностранные языки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40290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Математика и информатика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Алгебра и начала МА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02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0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Вероятность и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статистика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02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6627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Естественнонаучные предметы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66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66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6627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Общественно-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научные предметы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66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66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662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Физическая культура, </a:t>
                      </a:r>
                      <a:r>
                        <a:rPr lang="ru-RU" sz="2000" dirty="0" smtClean="0">
                          <a:effectLst/>
                        </a:rPr>
                        <a:t>ОБЖ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66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66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Индивидуальный  проект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6627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Максимальнодопустимая</a:t>
                      </a: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недельная нагрузка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469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Широкоэкранный</PresentationFormat>
  <Paragraphs>62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1</cp:revision>
  <dcterms:created xsi:type="dcterms:W3CDTF">2024-03-25T17:59:09Z</dcterms:created>
  <dcterms:modified xsi:type="dcterms:W3CDTF">2024-03-25T17:59:50Z</dcterms:modified>
</cp:coreProperties>
</file>